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2" r:id="rId5"/>
    <p:sldId id="263" r:id="rId6"/>
    <p:sldId id="269" r:id="rId7"/>
    <p:sldId id="279" r:id="rId8"/>
    <p:sldId id="280" r:id="rId9"/>
    <p:sldId id="277" r:id="rId10"/>
    <p:sldId id="281" r:id="rId11"/>
    <p:sldId id="268" r:id="rId12"/>
  </p:sldIdLst>
  <p:sldSz cx="12192000" cy="6858000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4CB"/>
    <a:srgbClr val="4472C4"/>
    <a:srgbClr val="006AE8"/>
    <a:srgbClr val="0068E5"/>
    <a:srgbClr val="FFFFFF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60"/>
  </p:normalViewPr>
  <p:slideViewPr>
    <p:cSldViewPr snapToGrid="0">
      <p:cViewPr>
        <p:scale>
          <a:sx n="100" d="100"/>
          <a:sy n="100" d="100"/>
        </p:scale>
        <p:origin x="58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tzle/EgeUdareniaFinal.gi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206" y="645346"/>
            <a:ext cx="6585735" cy="866267"/>
          </a:xfrm>
        </p:spPr>
        <p:txBody>
          <a:bodyPr/>
          <a:lstStyle/>
          <a:p>
            <a:r>
              <a:rPr lang="ru-RU" dirty="0"/>
              <a:t>Приложение для тренировки постановления ударений в словах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46BC07C-A576-48A1-B88B-BF77A896664F}"/>
              </a:ext>
            </a:extLst>
          </p:cNvPr>
          <p:cNvSpPr txBox="1">
            <a:spLocks/>
          </p:cNvSpPr>
          <p:nvPr/>
        </p:nvSpPr>
        <p:spPr>
          <a:xfrm>
            <a:off x="2032998" y="5855208"/>
            <a:ext cx="8126002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/>
              <a:t>Выполнил: Рязанов Владислав и </a:t>
            </a:r>
            <a:r>
              <a:rPr lang="ru-RU" sz="1800" dirty="0" err="1"/>
              <a:t>Флек</a:t>
            </a:r>
            <a:r>
              <a:rPr lang="ru-RU" sz="1800" dirty="0"/>
              <a:t> Кирилл</a:t>
            </a:r>
          </a:p>
          <a:p>
            <a:pPr algn="l"/>
            <a:r>
              <a:rPr lang="ru-RU" sz="1800" dirty="0"/>
              <a:t>Руководитель: </a:t>
            </a:r>
            <a:r>
              <a:rPr lang="ru-RU" sz="1800" dirty="0" err="1"/>
              <a:t>Муль</a:t>
            </a:r>
            <a:r>
              <a:rPr lang="ru-RU" sz="1800" dirty="0"/>
              <a:t> Павел Фридрихович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3371CC-52C0-C4CC-9FBC-BD26702F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74" y="2755145"/>
            <a:ext cx="2041852" cy="20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88496" y="2063658"/>
            <a:ext cx="5515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tx2"/>
                </a:solidFill>
              </a:rPr>
              <a:t>Реализовать приложение которое в игровой форме помогает</a:t>
            </a:r>
            <a:r>
              <a:rPr lang="en-US" sz="3600" dirty="0" smtClean="0">
                <a:solidFill>
                  <a:schemeClr val="tx2"/>
                </a:solidFill>
              </a:rPr>
              <a:t> </a:t>
            </a:r>
            <a:r>
              <a:rPr lang="ru-RU" sz="3600" dirty="0" smtClean="0">
                <a:solidFill>
                  <a:schemeClr val="tx2"/>
                </a:solidFill>
              </a:rPr>
              <a:t>ученикам подготовится к ЕГЭ.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486649" y="1448105"/>
            <a:ext cx="37242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rgbClr val="212529"/>
                </a:solidFill>
                <a:latin typeface="system-ui"/>
              </a:rPr>
              <a:t>б</a:t>
            </a:r>
            <a:r>
              <a:rPr lang="ru-RU" sz="3200" dirty="0" err="1" smtClean="0">
                <a:solidFill>
                  <a:srgbClr val="FF0000"/>
                </a:solidFill>
                <a:latin typeface="system-ui"/>
              </a:rPr>
              <a:t>А</a:t>
            </a:r>
            <a:r>
              <a:rPr lang="ru-RU" sz="3200" dirty="0" err="1" smtClean="0">
                <a:solidFill>
                  <a:srgbClr val="212529"/>
                </a:solidFill>
                <a:latin typeface="system-ui"/>
              </a:rPr>
              <a:t>нты</a:t>
            </a:r>
            <a:endParaRPr lang="ru-RU" sz="3200" dirty="0" smtClean="0">
              <a:solidFill>
                <a:srgbClr val="212529"/>
              </a:solidFill>
              <a:latin typeface="system-ui"/>
            </a:endParaRPr>
          </a:p>
          <a:p>
            <a:r>
              <a:rPr lang="ru-RU" sz="3200" dirty="0" err="1" smtClean="0">
                <a:solidFill>
                  <a:srgbClr val="212529"/>
                </a:solidFill>
                <a:latin typeface="system-ui"/>
              </a:rPr>
              <a:t>в</a:t>
            </a:r>
            <a:r>
              <a:rPr lang="ru-RU" sz="3200" dirty="0" err="1" smtClean="0">
                <a:solidFill>
                  <a:srgbClr val="FF0000"/>
                </a:solidFill>
                <a:latin typeface="system-ui"/>
              </a:rPr>
              <a:t>Е</a:t>
            </a:r>
            <a:r>
              <a:rPr lang="ru-RU" sz="3200" dirty="0" err="1" smtClean="0">
                <a:solidFill>
                  <a:srgbClr val="212529"/>
                </a:solidFill>
                <a:latin typeface="system-ui"/>
              </a:rPr>
              <a:t>рба</a:t>
            </a:r>
            <a:endParaRPr lang="ru-RU" sz="3200" dirty="0">
              <a:solidFill>
                <a:srgbClr val="212529"/>
              </a:solidFill>
              <a:latin typeface="system-ui"/>
            </a:endParaRPr>
          </a:p>
          <a:p>
            <a:r>
              <a:rPr lang="ru-RU" sz="3200" dirty="0" err="1" smtClean="0">
                <a:solidFill>
                  <a:srgbClr val="212529"/>
                </a:solidFill>
                <a:latin typeface="system-ui"/>
              </a:rPr>
              <a:t>вероиспов</a:t>
            </a:r>
            <a:r>
              <a:rPr lang="ru-RU" sz="3200" dirty="0" err="1" smtClean="0">
                <a:solidFill>
                  <a:srgbClr val="FF0000"/>
                </a:solidFill>
                <a:latin typeface="system-ui"/>
              </a:rPr>
              <a:t>Е</a:t>
            </a:r>
            <a:r>
              <a:rPr lang="ru-RU" sz="3200" dirty="0" err="1" smtClean="0">
                <a:solidFill>
                  <a:srgbClr val="212529"/>
                </a:solidFill>
                <a:latin typeface="system-ui"/>
              </a:rPr>
              <a:t>дание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водопров</a:t>
            </a:r>
            <a:r>
              <a:rPr lang="ru-RU" sz="3200" dirty="0" err="1">
                <a:solidFill>
                  <a:srgbClr val="FF0000"/>
                </a:solidFill>
                <a:latin typeface="system-ui"/>
              </a:rPr>
              <a:t>О</a:t>
            </a: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д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газопров</a:t>
            </a:r>
            <a:r>
              <a:rPr lang="ru-RU" sz="3200" dirty="0" err="1">
                <a:solidFill>
                  <a:srgbClr val="FF0000"/>
                </a:solidFill>
                <a:latin typeface="system-ui"/>
              </a:rPr>
              <a:t>О</a:t>
            </a: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д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гражд</a:t>
            </a:r>
            <a:r>
              <a:rPr lang="ru-RU" sz="3200" dirty="0" err="1">
                <a:solidFill>
                  <a:srgbClr val="FF0000"/>
                </a:solidFill>
                <a:latin typeface="system-ui"/>
              </a:rPr>
              <a:t>А</a:t>
            </a: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нство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err="1">
                <a:solidFill>
                  <a:srgbClr val="212529"/>
                </a:solidFill>
                <a:latin typeface="system-ui"/>
              </a:rPr>
              <a:t>деф</a:t>
            </a:r>
            <a:r>
              <a:rPr lang="ru-RU" sz="3200" dirty="0" err="1">
                <a:solidFill>
                  <a:srgbClr val="FF0000"/>
                </a:solidFill>
                <a:latin typeface="system-ui"/>
              </a:rPr>
              <a:t>И</a:t>
            </a:r>
            <a:r>
              <a:rPr lang="ru-RU" sz="3200" dirty="0" err="1">
                <a:solidFill>
                  <a:srgbClr val="212529"/>
                </a:solidFill>
                <a:latin typeface="system-ui"/>
              </a:rPr>
              <a:t>с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ru-RU" dirty="0" err="1" smtClean="0"/>
              <a:t>ктуальность</a:t>
            </a:r>
            <a:r>
              <a:rPr lang="ru-RU" dirty="0" smtClean="0"/>
              <a:t> </a:t>
            </a:r>
            <a:r>
              <a:rPr lang="ru-RU" dirty="0"/>
              <a:t>приложения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23949" y="1813250"/>
            <a:ext cx="98583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Приложение выбора ударений может быть очень полезным для подготовки к экзамену ЕГЭ, поскольку в России существует требование правильной установки ударений в словах. Неправильно поставленные ударения могут привести к снижению баллов на экзамене, даже если остальное написание исправно. Поэтому использование приложения, которое позволяет быстро и удобно проверять ударения в словах, может помочь студентам повысить свой успех на экзамене. Кроме того, такое приложение может быть полезным для всех людей, изучающих русский язык, в том числе иностранцев, которые хотят научиться правильно произносить слова.</a:t>
            </a:r>
          </a:p>
        </p:txBody>
      </p:sp>
    </p:spTree>
    <p:extLst>
      <p:ext uri="{BB962C8B-B14F-4D97-AF65-F5344CB8AC3E}">
        <p14:creationId xmlns:p14="http://schemas.microsoft.com/office/powerpoint/2010/main" val="141631409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9BD420-FFF7-4F4B-A426-1758C6F9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D464FE-64EA-4333-87EA-708B3778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BAF944-F7E7-4291-9917-B56D41BF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Релиз на </a:t>
            </a:r>
            <a:r>
              <a:rPr lang="en-US" dirty="0"/>
              <a:t>GitHub  (</a:t>
            </a:r>
            <a:r>
              <a:rPr lang="en-US" dirty="0" err="1"/>
              <a:t>ritzle</a:t>
            </a:r>
            <a:r>
              <a:rPr lang="en-US" dirty="0"/>
              <a:t>/</a:t>
            </a:r>
            <a:r>
              <a:rPr lang="en-US" dirty="0" err="1"/>
              <a:t>EgeUdareniaFinal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6729C8-EFC2-40B2-8C79-7856296F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74" y="1675781"/>
            <a:ext cx="3628851" cy="3628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207B2-5F98-9906-CA9F-3E5EC8E6F644}"/>
              </a:ext>
            </a:extLst>
          </p:cNvPr>
          <p:cNvSpPr txBox="1"/>
          <p:nvPr/>
        </p:nvSpPr>
        <p:spPr>
          <a:xfrm>
            <a:off x="1143174" y="5415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hlinkClick r:id="rId3" tooltip="https://github.com/ritzle/EgeUdareniaFinal.git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https://github.com/ritzle/EgeUdareniaFinal.git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BEA483-3463-4B44-EE54-FFDECB6B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780382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122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труктура</a:t>
            </a:r>
            <a:r>
              <a:rPr lang="ru-RU" dirty="0" smtClean="0"/>
              <a:t> </a:t>
            </a:r>
            <a:r>
              <a:rPr lang="ru-RU" dirty="0"/>
              <a:t>приложения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055802"/>
            <a:ext cx="10144125" cy="57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774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50E026-ABCB-C80A-6FE7-5BEDE4C9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1E56BE-9BF1-841F-FA7C-184A2E6F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C0A7D6-5EE7-C94B-0A59-0948553E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 приложения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3443"/>
          <a:stretch/>
        </p:blipFill>
        <p:spPr>
          <a:xfrm>
            <a:off x="869011" y="1055802"/>
            <a:ext cx="2681577" cy="4189527"/>
          </a:xfrm>
          <a:prstGeom prst="rect">
            <a:avLst/>
          </a:prstGeom>
        </p:spPr>
      </p:pic>
      <p:sp>
        <p:nvSpPr>
          <p:cNvPr id="8" name="AutoShape 6" descr="blob:https://web.telegram.org/c9b4c82d-ea62-499f-8002-4ce211b37f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blob:https://web.telegram.org/c9b4c82d-ea62-499f-8002-4ce211b37fcb"/>
          <p:cNvSpPr>
            <a:spLocks noChangeAspect="1" noChangeArrowheads="1"/>
          </p:cNvSpPr>
          <p:nvPr/>
        </p:nvSpPr>
        <p:spPr bwMode="auto">
          <a:xfrm>
            <a:off x="1018145" y="5496038"/>
            <a:ext cx="2383308" cy="4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Start fragment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"/>
          <a:stretch/>
        </p:blipFill>
        <p:spPr>
          <a:xfrm>
            <a:off x="4176055" y="1055801"/>
            <a:ext cx="2582196" cy="4189527"/>
          </a:xfrm>
          <a:prstGeom prst="rect">
            <a:avLst/>
          </a:prstGeom>
        </p:spPr>
      </p:pic>
      <p:sp>
        <p:nvSpPr>
          <p:cNvPr id="11" name="AutoShape 8" descr="blob:https://web.telegram.org/c9b4c82d-ea62-499f-8002-4ce211b37fcb"/>
          <p:cNvSpPr>
            <a:spLocks noChangeAspect="1" noChangeArrowheads="1"/>
          </p:cNvSpPr>
          <p:nvPr/>
        </p:nvSpPr>
        <p:spPr bwMode="auto">
          <a:xfrm>
            <a:off x="4225777" y="5496038"/>
            <a:ext cx="2482752" cy="4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Game fragment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/>
          <a:stretch/>
        </p:blipFill>
        <p:spPr>
          <a:xfrm>
            <a:off x="7383718" y="1053364"/>
            <a:ext cx="2592249" cy="4194402"/>
          </a:xfrm>
          <a:prstGeom prst="rect">
            <a:avLst/>
          </a:prstGeom>
        </p:spPr>
      </p:pic>
      <p:sp>
        <p:nvSpPr>
          <p:cNvPr id="13" name="AutoShape 8" descr="blob:https://web.telegram.org/c9b4c82d-ea62-499f-8002-4ce211b37fcb"/>
          <p:cNvSpPr>
            <a:spLocks noChangeAspect="1" noChangeArrowheads="1"/>
          </p:cNvSpPr>
          <p:nvPr/>
        </p:nvSpPr>
        <p:spPr bwMode="auto">
          <a:xfrm>
            <a:off x="7411091" y="5496038"/>
            <a:ext cx="2537501" cy="4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Finish fragment</a:t>
            </a:r>
            <a:endParaRPr lang="ru-R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9256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50E026-ABCB-C80A-6FE7-5BEDE4C9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1E56BE-9BF1-841F-FA7C-184A2E6F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C0A7D6-5EE7-C94B-0A59-0948553E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8" name="AutoShape 6" descr="blob:https://web.telegram.org/c9b4c82d-ea62-499f-8002-4ce211b37f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38200" y="1341095"/>
            <a:ext cx="99631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2"/>
                </a:solidFill>
              </a:rPr>
              <a:t>1) можно </a:t>
            </a:r>
            <a:r>
              <a:rPr lang="ru-RU" sz="2000" dirty="0">
                <a:solidFill>
                  <a:schemeClr val="tx2"/>
                </a:solidFill>
              </a:rPr>
              <a:t>добавить новые функции, такие как упражнения на интонацию, работу с тонкостями произношения и т.д., что позволит пользователям более эффективно готовиться к экзамену;</a:t>
            </a:r>
          </a:p>
          <a:p>
            <a:r>
              <a:rPr lang="ru-RU" sz="2000" dirty="0" smtClean="0">
                <a:solidFill>
                  <a:schemeClr val="tx2"/>
                </a:solidFill>
              </a:rPr>
              <a:t>2) Расширение </a:t>
            </a:r>
            <a:r>
              <a:rPr lang="ru-RU" sz="2000" dirty="0">
                <a:solidFill>
                  <a:schemeClr val="tx2"/>
                </a:solidFill>
              </a:rPr>
              <a:t>аудитории: приложение может быть полезным не только для школьников, но и для студентов, изучающих русский язык как иностранный, а также для всех, кто интересуется этой темой;</a:t>
            </a:r>
          </a:p>
          <a:p>
            <a:r>
              <a:rPr lang="ru-RU" sz="2000" dirty="0" smtClean="0">
                <a:solidFill>
                  <a:schemeClr val="tx2"/>
                </a:solidFill>
              </a:rPr>
              <a:t>3) Партнерство </a:t>
            </a:r>
            <a:r>
              <a:rPr lang="ru-RU" sz="2000" dirty="0">
                <a:solidFill>
                  <a:schemeClr val="tx2"/>
                </a:solidFill>
              </a:rPr>
              <a:t>с образовательными учреждениями: приложение может быть использовано в качестве дополнительного инструмента для подготовки к экзамену в школах, колледжах и вузах;</a:t>
            </a:r>
          </a:p>
          <a:p>
            <a:r>
              <a:rPr lang="ru-RU" sz="2000" dirty="0" smtClean="0">
                <a:solidFill>
                  <a:schemeClr val="tx2"/>
                </a:solidFill>
              </a:rPr>
              <a:t>4)Монетизация</a:t>
            </a:r>
            <a:r>
              <a:rPr lang="ru-RU" sz="2000" dirty="0">
                <a:solidFill>
                  <a:schemeClr val="tx2"/>
                </a:solidFill>
              </a:rPr>
              <a:t>: разработчики могут предоставлять услуги по индивидуальной подготовке и консультации пользователям, а также продажу премиум-версии приложения с более широкими возможностями.</a:t>
            </a:r>
          </a:p>
          <a:p>
            <a:r>
              <a:rPr lang="ru-RU" sz="2000" dirty="0">
                <a:solidFill>
                  <a:schemeClr val="tx2"/>
                </a:solidFill>
              </a:rPr>
              <a:t>В целом, приложение по ударениям на русском языке имеет потенциал для дальнейшего развития и может стать полезным инструментом для тех, кто желает улучшить свои навыки произношения и готовится к экзамену ЕГЭ.</a:t>
            </a:r>
          </a:p>
        </p:txBody>
      </p:sp>
    </p:spTree>
    <p:extLst>
      <p:ext uri="{BB962C8B-B14F-4D97-AF65-F5344CB8AC3E}">
        <p14:creationId xmlns:p14="http://schemas.microsoft.com/office/powerpoint/2010/main" val="331866464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74" y="6324779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4384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Спасибо за внимание</a:t>
            </a:r>
            <a:endParaRPr lang="ru-RU" sz="72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315</Words>
  <Application>Microsoft Office PowerPoint</Application>
  <PresentationFormat>Широкоэкранный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system-ui</vt:lpstr>
      <vt:lpstr>Roboto</vt:lpstr>
      <vt:lpstr>SamsungOne 450C</vt:lpstr>
      <vt:lpstr>Calibri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Идея</vt:lpstr>
      <vt:lpstr>Aктуальность приложения</vt:lpstr>
      <vt:lpstr>Релиз на GitHub  (ritzle/EgeUdareniaFinal)</vt:lpstr>
      <vt:lpstr>Cтруктура приложения</vt:lpstr>
      <vt:lpstr>Вид приложения 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Кирилл Фокс</cp:lastModifiedBy>
  <cp:revision>68</cp:revision>
  <dcterms:created xsi:type="dcterms:W3CDTF">2020-05-25T08:37:09Z</dcterms:created>
  <dcterms:modified xsi:type="dcterms:W3CDTF">2023-05-22T19:08:44Z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